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c21b3a1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c21b3a1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c21b3a1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c21b3a1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21b3a1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c21b3a1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c21b3a1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c21b3a1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c21b3a1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c21b3a1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c21b3a1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c21b3a1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21b3a14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21b3a1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c21b3a14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c21b3a14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c21b3a14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c21b3a14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c21b3a1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c21b3a1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c21b3a1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c21b3a1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c21b3a1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c21b3a1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c21b3a1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c21b3a1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c21b3a1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c21b3a1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c21b3a1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c21b3a1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00925"/>
            <a:ext cx="646675" cy="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3" name="Google Shape;103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Google Shape;10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6" name="Google Shape;11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8" name="Google Shape;28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6" name="Google Shape;36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40" name="Google Shape;40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3" name="Google Shape;43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319400"/>
            <a:ext cx="982210" cy="8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350" y="4641450"/>
            <a:ext cx="1221650" cy="502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17.xml"/><Relationship Id="rId12" Type="http://schemas.openxmlformats.org/officeDocument/2006/relationships/slide" Target="/ppt/slides/slide2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9" Type="http://schemas.openxmlformats.org/officeDocument/2006/relationships/slide" Target="/ppt/slides/slide15.xml"/><Relationship Id="rId5" Type="http://schemas.openxmlformats.org/officeDocument/2006/relationships/slide" Target="/ppt/slides/slide7.xml"/><Relationship Id="rId6" Type="http://schemas.openxmlformats.org/officeDocument/2006/relationships/slide" Target="/ppt/slides/slide9.xml"/><Relationship Id="rId7" Type="http://schemas.openxmlformats.org/officeDocument/2006/relationships/slide" Target="/ppt/slides/slide11.xml"/><Relationship Id="rId8" Type="http://schemas.openxmlformats.org/officeDocument/2006/relationships/slide" Target="/ppt/slides/slide1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9" name="Google Shape;139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41" name="Google Shape;141;p17"/>
          <p:cNvSpPr txBox="1"/>
          <p:nvPr>
            <p:ph type="ctrTitle"/>
          </p:nvPr>
        </p:nvSpPr>
        <p:spPr>
          <a:xfrm>
            <a:off x="116700" y="1307400"/>
            <a:ext cx="5013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Pwani Teknowgalz Flutter Curriculum</a:t>
            </a:r>
            <a:endParaRPr/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mobile apps using Flutter, parse and firebase</a:t>
            </a:r>
            <a:endParaRPr/>
          </a:p>
        </p:txBody>
      </p:sp>
      <p:pic>
        <p:nvPicPr>
          <p:cNvPr descr="Mobile View" id="143" name="Google Shape;143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Development</a:t>
            </a:r>
            <a:endParaRPr b="0" sz="3000"/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730000" y="3290925"/>
            <a:ext cx="69138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 the lib folder, create 3 main folders. Name them </a:t>
            </a:r>
            <a:r>
              <a:rPr b="1" i="1" lang="en" sz="1300">
                <a:solidFill>
                  <a:schemeClr val="accent3"/>
                </a:solidFill>
              </a:rPr>
              <a:t>controller</a:t>
            </a:r>
            <a:r>
              <a:rPr i="1" lang="en" sz="1300">
                <a:solidFill>
                  <a:schemeClr val="accent3"/>
                </a:solidFill>
              </a:rPr>
              <a:t> </a:t>
            </a:r>
            <a:r>
              <a:rPr lang="en" sz="1300"/>
              <a:t>and</a:t>
            </a:r>
            <a:r>
              <a:rPr b="1" i="1" lang="en" sz="1300"/>
              <a:t> </a:t>
            </a:r>
            <a:r>
              <a:rPr b="1" i="1" lang="en" sz="1300">
                <a:solidFill>
                  <a:schemeClr val="accent3"/>
                </a:solidFill>
              </a:rPr>
              <a:t>ui</a:t>
            </a:r>
            <a:r>
              <a:rPr lang="en" sz="1300"/>
              <a:t>. The controller will contain backend, while ui will contain the frontend. Create files inside them and structure as follows: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</a:t>
            </a:r>
            <a:r>
              <a:rPr b="1" i="1" lang="en" sz="1300">
                <a:solidFill>
                  <a:schemeClr val="accent3"/>
                </a:solidFill>
              </a:rPr>
              <a:t>controller </a:t>
            </a:r>
            <a:r>
              <a:rPr lang="en" sz="1300"/>
              <a:t>contains </a:t>
            </a:r>
            <a:r>
              <a:rPr b="1" i="1" lang="en" sz="1300">
                <a:solidFill>
                  <a:schemeClr val="dk1"/>
                </a:solidFill>
              </a:rPr>
              <a:t>auth_provider.dart and main_provider.dart</a:t>
            </a:r>
            <a:endParaRPr b="1" i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</a:t>
            </a:r>
            <a:r>
              <a:rPr b="1" i="1" lang="en" sz="1300">
                <a:solidFill>
                  <a:schemeClr val="accent3"/>
                </a:solidFill>
              </a:rPr>
              <a:t>ui </a:t>
            </a:r>
            <a:r>
              <a:rPr lang="en" sz="1300"/>
              <a:t>contains </a:t>
            </a:r>
            <a:r>
              <a:rPr b="1" i="1" lang="en" sz="1300">
                <a:solidFill>
                  <a:schemeClr val="dk1"/>
                </a:solidFill>
              </a:rPr>
              <a:t>forgot_pass.dart, login.dart, profile.dart, signup.dart, trainer_upload.dart and view_courses.dart</a:t>
            </a:r>
            <a:endParaRPr b="1" i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Use the </a:t>
            </a:r>
            <a:r>
              <a:rPr b="1" i="1" lang="en" sz="1300">
                <a:solidFill>
                  <a:schemeClr val="accent3"/>
                </a:solidFill>
              </a:rPr>
              <a:t>st</a:t>
            </a:r>
            <a:r>
              <a:rPr b="1" i="1" lang="en" sz="1300">
                <a:solidFill>
                  <a:schemeClr val="accent3"/>
                </a:solidFill>
              </a:rPr>
              <a:t>less</a:t>
            </a:r>
            <a:r>
              <a:rPr b="1" i="1" lang="en" sz="1300">
                <a:solidFill>
                  <a:schemeClr val="accent3"/>
                </a:solidFill>
              </a:rPr>
              <a:t> </a:t>
            </a:r>
            <a:r>
              <a:rPr lang="en" sz="1300">
                <a:solidFill>
                  <a:schemeClr val="dk2"/>
                </a:solidFill>
              </a:rPr>
              <a:t>command to create the classes and name them appropriately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75" y="112950"/>
            <a:ext cx="5685626" cy="29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Setup and State Management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and State Management</a:t>
            </a:r>
            <a:endParaRPr b="0" sz="3000"/>
          </a:p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214" name="Google Shape;214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Push notifications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 with Firebase</a:t>
            </a:r>
            <a:endParaRPr b="0" sz="3000"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API with Flutter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with Flutter</a:t>
            </a:r>
            <a:endParaRPr b="0" sz="3000"/>
          </a:p>
        </p:txBody>
      </p: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Monetization with Pesapal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with Pesapal</a:t>
            </a:r>
            <a:endParaRPr b="0" sz="3000"/>
          </a:p>
        </p:txBody>
      </p:sp>
      <p:sp>
        <p:nvSpPr>
          <p:cNvPr id="250" name="Google Shape;250;p3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3400" y="1344650"/>
            <a:ext cx="18237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9" name="Google Shape;149;p18"/>
          <p:cNvSpPr txBox="1"/>
          <p:nvPr>
            <p:ph idx="4294967295" type="subTitle"/>
          </p:nvPr>
        </p:nvSpPr>
        <p:spPr>
          <a:xfrm>
            <a:off x="2316425" y="225925"/>
            <a:ext cx="6512700" cy="47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Programming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Dart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Flutter Development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Interface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and State Management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Push notifications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APIs with Flutter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Monetization with Pesapal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Next?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Questions?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729450" y="2108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62" name="Google Shape;162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 as a programming language</a:t>
            </a:r>
            <a:endParaRPr b="0" sz="3000"/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5" name="Google Shape;175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Flutter?</a:t>
            </a:r>
            <a:endParaRPr b="0" sz="3000"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88" name="Google Shape;188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